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63" r:id="rId11"/>
    <p:sldId id="264" r:id="rId12"/>
    <p:sldId id="265" r:id="rId13"/>
    <p:sldId id="266" r:id="rId14"/>
    <p:sldId id="268" r:id="rId15"/>
    <p:sldId id="271" r:id="rId16"/>
    <p:sldId id="272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улица\Отечество моё Татарстан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390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2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улица\Отечество моё Татарстан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45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ome\Desktop\улица\Отечество моё Татарстан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46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\Desktop\улица\Отечество моё Татарстан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19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ome\Desktop\улица\Отечество моё Татарстан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64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Home\Desktop\улица\Отечество моё Татарстан\screen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82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Home\Desktop\улица\Отечество моё Татарстан\screen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723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Home\Desktop\улица\Отечество моё Татарстан\screen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690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ome\Desktop\улица\Отечество моё Татарстан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Desktop\улица\Отечество моё Татарстан\aa3aa59a02878c39e11c64148ccbaf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84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улица\Отечество моё Татарстан\screen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55732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52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улица\Отечество моё Татарстан\img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1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улица\Отечество моё Татарстан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6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ome\Desktop\улица\Отечество моё Татарстан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19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улица\Отечество моё Татарстан\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3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ome\Desktop\улица\Отечество моё Татарстан\img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279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ome\Desktop\улица\Отечество моё Татарстан\img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4291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Экран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3</cp:revision>
  <dcterms:created xsi:type="dcterms:W3CDTF">2020-08-29T14:28:53Z</dcterms:created>
  <dcterms:modified xsi:type="dcterms:W3CDTF">2020-08-29T14:52:59Z</dcterms:modified>
</cp:coreProperties>
</file>